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2"/>
  </p:notesMasterIdLst>
  <p:sldIdLst>
    <p:sldId id="256" r:id="rId2"/>
    <p:sldId id="303" r:id="rId3"/>
    <p:sldId id="317" r:id="rId4"/>
    <p:sldId id="318" r:id="rId5"/>
    <p:sldId id="319" r:id="rId6"/>
    <p:sldId id="311" r:id="rId7"/>
    <p:sldId id="316" r:id="rId8"/>
    <p:sldId id="312" r:id="rId9"/>
    <p:sldId id="306" r:id="rId10"/>
    <p:sldId id="309" r:id="rId11"/>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524" autoAdjust="0"/>
    <p:restoredTop sz="92967" autoAdjust="0"/>
  </p:normalViewPr>
  <p:slideViewPr>
    <p:cSldViewPr snapToGrid="0" snapToObjects="1">
      <p:cViewPr varScale="1">
        <p:scale>
          <a:sx n="78" d="100"/>
          <a:sy n="78" d="100"/>
        </p:scale>
        <p:origin x="974"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5/22/2023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242313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758433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3320623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1922152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3160765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1589428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974644" cy="277812"/>
          </a:xfrm>
        </p:spPr>
        <p:txBody>
          <a:bodyPr/>
          <a:lstStyle/>
          <a:p>
            <a:pPr eaLnBrk="1" hangingPunct="1"/>
            <a:r>
              <a:rPr lang="en-US" sz="2000" b="1" dirty="0">
                <a:solidFill>
                  <a:srgbClr val="2F5597"/>
                </a:solidFill>
              </a:rPr>
              <a:t>Lesson Number 7: Develop Your Brand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724025"/>
            <a:ext cx="8274050" cy="4351338"/>
          </a:xfrm>
        </p:spPr>
        <p:txBody>
          <a:bodyPr/>
          <a:lstStyle/>
          <a:p>
            <a:r>
              <a:rPr lang="en-US" dirty="0"/>
              <a:t>Read textbook Part 2, “Personal Brand”: LYC Step 3</a:t>
            </a:r>
          </a:p>
          <a:p>
            <a:r>
              <a:rPr lang="en-US" dirty="0"/>
              <a:t>From the “Take A Self Inventory” slide, take a self inventory</a:t>
            </a:r>
          </a:p>
          <a:p>
            <a:r>
              <a:rPr lang="en-US" dirty="0"/>
              <a:t>Complete worksheets from Workbook LYC Step 3 - Setup LinkedIn profile</a:t>
            </a:r>
            <a:endParaRPr lang="en-US" b="1" u="sng" dirty="0"/>
          </a:p>
          <a:p>
            <a:r>
              <a:rPr lang="en-US" dirty="0"/>
              <a:t>Create your professional brand in LinkedIn</a:t>
            </a:r>
          </a:p>
          <a:p>
            <a:r>
              <a:rPr lang="en-US" dirty="0"/>
              <a:t>Complete setting up your LinkedIn profile, use the LYC Workbook to help.</a:t>
            </a:r>
          </a:p>
          <a:p>
            <a:r>
              <a:rPr lang="en-US" dirty="0"/>
              <a:t>Share your profile with the class and critique each others brand</a:t>
            </a:r>
          </a:p>
          <a:p>
            <a:r>
              <a:rPr lang="en-US" dirty="0"/>
              <a:t>Invite your instructor and classmates to connect on LinkedIn</a:t>
            </a:r>
          </a:p>
          <a:p>
            <a:r>
              <a:rPr lang="en-US" dirty="0"/>
              <a:t>Accept your connect requests before the next class and make your profile public</a:t>
            </a:r>
          </a:p>
          <a:p>
            <a:endParaRPr lang="en-US" dirty="0"/>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Demonstrate readiness by reflecting on their experiences, honing their portfolio and interviewing skills, and cataloging their employment roadmap to identify organizations and positions of interest.</a:t>
            </a:r>
          </a:p>
          <a:p>
            <a:pPr lvl="1" eaLnBrk="1" hangingPunct="1"/>
            <a:r>
              <a:rPr lang="en-US" dirty="0"/>
              <a:t>Apply &amp; Analyze</a:t>
            </a:r>
          </a:p>
          <a:p>
            <a:pPr lvl="2" eaLnBrk="1" hangingPunct="1"/>
            <a:r>
              <a:rPr lang="en-US" sz="1600" dirty="0"/>
              <a:t>Articulate your skills </a:t>
            </a:r>
          </a:p>
          <a:p>
            <a:pPr lvl="2" eaLnBrk="1" hangingPunct="1"/>
            <a:r>
              <a:rPr lang="en-US" sz="1600" dirty="0"/>
              <a:t>Build an image that tells your story</a:t>
            </a:r>
          </a:p>
          <a:p>
            <a:pPr lvl="2" eaLnBrk="1" hangingPunct="1"/>
            <a:r>
              <a:rPr lang="en-US" sz="1600" dirty="0"/>
              <a:t>Conclude what skills you possess that employers will find admirable</a:t>
            </a:r>
          </a:p>
          <a:p>
            <a:pPr lvl="2" eaLnBrk="1" hangingPunct="1"/>
            <a:r>
              <a:rPr lang="en-US" sz="1600" dirty="0"/>
              <a:t>Debate habits that promote success in your field</a:t>
            </a:r>
          </a:p>
          <a:p>
            <a:pPr lvl="2" eaLnBrk="1" hangingPunct="1"/>
            <a:r>
              <a:rPr lang="en-US" sz="1600" dirty="0"/>
              <a:t>Distinguish between a proper and improper reflection of your brand</a:t>
            </a:r>
          </a:p>
          <a:p>
            <a:pPr lvl="2" eaLnBrk="1" hangingPunct="1"/>
            <a:r>
              <a:rPr lang="en-US" sz="1600" dirty="0"/>
              <a:t>Demonstrate an understanding of wise internet use</a:t>
            </a:r>
          </a:p>
          <a:p>
            <a:pPr lvl="1" eaLnBrk="1" hangingPunct="1"/>
            <a:endParaRPr lang="en-US" sz="2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Online Presence</a:t>
            </a:r>
          </a:p>
        </p:txBody>
      </p:sp>
      <p:sp>
        <p:nvSpPr>
          <p:cNvPr id="14338" name="Content Placeholder 2"/>
          <p:cNvSpPr>
            <a:spLocks noGrp="1"/>
          </p:cNvSpPr>
          <p:nvPr>
            <p:ph idx="1"/>
          </p:nvPr>
        </p:nvSpPr>
        <p:spPr/>
        <p:txBody>
          <a:bodyPr/>
          <a:lstStyle/>
          <a:p>
            <a:pPr eaLnBrk="1" hangingPunct="1"/>
            <a:r>
              <a:rPr lang="en-US" dirty="0"/>
              <a:t>Your online presence (social media) is the new first impression</a:t>
            </a:r>
          </a:p>
          <a:p>
            <a:pPr eaLnBrk="1" hangingPunct="1"/>
            <a:r>
              <a:rPr lang="en-US" dirty="0"/>
              <a:t>Potential employers don’t need to contact you when they can freely search social media, google, and open-source intelligence data to find out information about you</a:t>
            </a:r>
          </a:p>
          <a:p>
            <a:pPr eaLnBrk="1" hangingPunct="1"/>
            <a:r>
              <a:rPr lang="en-US" dirty="0"/>
              <a:t>Careers which require a government or military clearance will strongly consider your personal behavior, your past and current actions, and how you present yourself</a:t>
            </a:r>
          </a:p>
          <a:p>
            <a:pPr eaLnBrk="1" hangingPunct="1"/>
            <a:r>
              <a:rPr lang="en-US" dirty="0"/>
              <a:t>Realize, what is legal in some places may not be government or military acceptable</a:t>
            </a:r>
          </a:p>
          <a:p>
            <a:pPr eaLnBrk="1" hangingPunct="1"/>
            <a:r>
              <a:rPr lang="en-US" dirty="0"/>
              <a:t>Your past record and conduct matters</a:t>
            </a:r>
          </a:p>
        </p:txBody>
      </p:sp>
    </p:spTree>
    <p:extLst>
      <p:ext uri="{BB962C8B-B14F-4D97-AF65-F5344CB8AC3E}">
        <p14:creationId xmlns:p14="http://schemas.microsoft.com/office/powerpoint/2010/main" val="698544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Take A Self Inventory</a:t>
            </a:r>
          </a:p>
        </p:txBody>
      </p:sp>
      <p:sp>
        <p:nvSpPr>
          <p:cNvPr id="14338" name="Content Placeholder 2"/>
          <p:cNvSpPr>
            <a:spLocks noGrp="1"/>
          </p:cNvSpPr>
          <p:nvPr>
            <p:ph idx="1"/>
          </p:nvPr>
        </p:nvSpPr>
        <p:spPr>
          <a:xfrm>
            <a:off x="628649" y="1457637"/>
            <a:ext cx="8180813" cy="4351338"/>
          </a:xfrm>
        </p:spPr>
        <p:txBody>
          <a:bodyPr/>
          <a:lstStyle/>
          <a:p>
            <a:pPr eaLnBrk="1" hangingPunct="1"/>
            <a:r>
              <a:rPr lang="en-US" dirty="0"/>
              <a:t>What have you done? Don’t say “nothing” or “I don’t know”</a:t>
            </a:r>
          </a:p>
          <a:p>
            <a:pPr eaLnBrk="1" hangingPunct="1"/>
            <a:r>
              <a:rPr lang="en-US" dirty="0"/>
              <a:t>Ask mentors for input</a:t>
            </a:r>
          </a:p>
          <a:p>
            <a:pPr lvl="1" eaLnBrk="1" hangingPunct="1"/>
            <a:r>
              <a:rPr lang="en-US" dirty="0"/>
              <a:t>Coach</a:t>
            </a:r>
          </a:p>
          <a:p>
            <a:pPr lvl="1" eaLnBrk="1" hangingPunct="1"/>
            <a:r>
              <a:rPr lang="en-US" dirty="0"/>
              <a:t>Teacher</a:t>
            </a:r>
          </a:p>
          <a:p>
            <a:pPr lvl="1" eaLnBrk="1" hangingPunct="1"/>
            <a:r>
              <a:rPr lang="en-US" dirty="0"/>
              <a:t>Former Employer</a:t>
            </a:r>
          </a:p>
          <a:p>
            <a:pPr lvl="1" eaLnBrk="1" hangingPunct="1"/>
            <a:r>
              <a:rPr lang="en-US" dirty="0"/>
              <a:t>Neighbor</a:t>
            </a:r>
          </a:p>
          <a:p>
            <a:pPr lvl="1" eaLnBrk="1" hangingPunct="1"/>
            <a:r>
              <a:rPr lang="en-US" dirty="0"/>
              <a:t>Respected Friend</a:t>
            </a:r>
          </a:p>
          <a:p>
            <a:pPr lvl="1" eaLnBrk="1" hangingPunct="1"/>
            <a:r>
              <a:rPr lang="en-US" dirty="0"/>
              <a:t>Pastor</a:t>
            </a:r>
          </a:p>
          <a:p>
            <a:pPr eaLnBrk="1" hangingPunct="1"/>
            <a:r>
              <a:rPr lang="en-US" dirty="0"/>
              <a:t>Skills: list all of them, not just what you think is relevant</a:t>
            </a:r>
          </a:p>
          <a:p>
            <a:pPr eaLnBrk="1" hangingPunct="1"/>
            <a:r>
              <a:rPr lang="en-US" dirty="0"/>
              <a:t>Experiences: anything that took significant effort whether it is job related or not (you will see why later)</a:t>
            </a:r>
          </a:p>
          <a:p>
            <a:pPr eaLnBrk="1" hangingPunct="1"/>
            <a:r>
              <a:rPr lang="en-US" dirty="0"/>
              <a:t>Character: what do people say about you? What do they like about you?</a:t>
            </a:r>
          </a:p>
          <a:p>
            <a:pPr eaLnBrk="1" hangingPunct="1"/>
            <a:r>
              <a:rPr lang="en-US" dirty="0"/>
              <a:t>Information about you: awards, promotions, recognition, your goals</a:t>
            </a:r>
          </a:p>
          <a:p>
            <a:pPr eaLnBrk="1" hangingPunct="1"/>
            <a:r>
              <a:rPr lang="en-US" dirty="0"/>
              <a:t>Tell your story about yourself</a:t>
            </a:r>
          </a:p>
        </p:txBody>
      </p:sp>
    </p:spTree>
    <p:extLst>
      <p:ext uri="{BB962C8B-B14F-4D97-AF65-F5344CB8AC3E}">
        <p14:creationId xmlns:p14="http://schemas.microsoft.com/office/powerpoint/2010/main" val="1199061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Use the Internet Wisely</a:t>
            </a:r>
          </a:p>
        </p:txBody>
      </p:sp>
      <p:sp>
        <p:nvSpPr>
          <p:cNvPr id="14338" name="Content Placeholder 2"/>
          <p:cNvSpPr>
            <a:spLocks noGrp="1"/>
          </p:cNvSpPr>
          <p:nvPr>
            <p:ph idx="1"/>
          </p:nvPr>
        </p:nvSpPr>
        <p:spPr/>
        <p:txBody>
          <a:bodyPr/>
          <a:lstStyle/>
          <a:p>
            <a:pPr eaLnBrk="1" hangingPunct="1"/>
            <a:r>
              <a:rPr lang="en-US" dirty="0"/>
              <a:t>Social Media – be cautious, employers will search you out to see what your personal character and activities are</a:t>
            </a:r>
          </a:p>
          <a:p>
            <a:pPr lvl="1" eaLnBrk="1" hangingPunct="1"/>
            <a:r>
              <a:rPr lang="en-US" dirty="0"/>
              <a:t>Facebook/Instagram – have you posted anything your potential employer would find unnerving? You may think it’s private, but someone else may not</a:t>
            </a:r>
          </a:p>
          <a:p>
            <a:pPr lvl="1" eaLnBrk="1" hangingPunct="1"/>
            <a:r>
              <a:rPr lang="en-US" dirty="0"/>
              <a:t>Snapchat – those images may disappear from your app, but they are not gone from the internet, don’t embarrass yourself</a:t>
            </a:r>
          </a:p>
          <a:p>
            <a:pPr eaLnBrk="1" hangingPunct="1"/>
            <a:r>
              <a:rPr lang="en-US" dirty="0"/>
              <a:t>E-portfolios</a:t>
            </a:r>
          </a:p>
          <a:p>
            <a:pPr lvl="1" eaLnBrk="1" hangingPunct="1"/>
            <a:r>
              <a:rPr lang="en-US" dirty="0" err="1"/>
              <a:t>SkillsFirst</a:t>
            </a:r>
            <a:r>
              <a:rPr lang="en-US" dirty="0"/>
              <a:t> – this is a great location to post information, videos, writing samples, </a:t>
            </a:r>
            <a:r>
              <a:rPr lang="en-US" dirty="0" err="1"/>
              <a:t>etc</a:t>
            </a:r>
            <a:r>
              <a:rPr lang="en-US" dirty="0"/>
              <a:t> that employers can look at to see your skills</a:t>
            </a:r>
          </a:p>
          <a:p>
            <a:pPr eaLnBrk="1" hangingPunct="1"/>
            <a:r>
              <a:rPr lang="en-US" dirty="0"/>
              <a:t>Professional Sites</a:t>
            </a:r>
          </a:p>
          <a:p>
            <a:pPr lvl="1" eaLnBrk="1" hangingPunct="1"/>
            <a:r>
              <a:rPr lang="en-US" dirty="0"/>
              <a:t>Handshake – find employers and have them find you</a:t>
            </a:r>
          </a:p>
          <a:p>
            <a:pPr lvl="1" eaLnBrk="1" hangingPunct="1"/>
            <a:r>
              <a:rPr lang="en-US" dirty="0"/>
              <a:t>LinkedIn – make connections to industry groups and people, find jobs, learn more about your career </a:t>
            </a:r>
          </a:p>
        </p:txBody>
      </p:sp>
    </p:spTree>
    <p:extLst>
      <p:ext uri="{BB962C8B-B14F-4D97-AF65-F5344CB8AC3E}">
        <p14:creationId xmlns:p14="http://schemas.microsoft.com/office/powerpoint/2010/main" val="1934606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err="1"/>
              <a:t>LinkedIn.com</a:t>
            </a:r>
            <a:endParaRPr lang="en-US" dirty="0"/>
          </a:p>
        </p:txBody>
      </p:sp>
      <p:sp>
        <p:nvSpPr>
          <p:cNvPr id="14338" name="Content Placeholder 2"/>
          <p:cNvSpPr>
            <a:spLocks noGrp="1"/>
          </p:cNvSpPr>
          <p:nvPr>
            <p:ph idx="1"/>
          </p:nvPr>
        </p:nvSpPr>
        <p:spPr>
          <a:xfrm>
            <a:off x="628650" y="1792172"/>
            <a:ext cx="8225418" cy="4351338"/>
          </a:xfrm>
        </p:spPr>
        <p:txBody>
          <a:bodyPr/>
          <a:lstStyle/>
          <a:p>
            <a:pPr lvl="0"/>
            <a:r>
              <a:rPr lang="en-US" sz="2000" dirty="0"/>
              <a:t>Create your profile</a:t>
            </a:r>
          </a:p>
          <a:p>
            <a:pPr lvl="1"/>
            <a:r>
              <a:rPr lang="en-US" b="1" dirty="0"/>
              <a:t>PHOTO: </a:t>
            </a:r>
            <a:r>
              <a:rPr lang="en-US" dirty="0"/>
              <a:t>It doesn't have to be fancy - just use your cellphone camera in front of a plain background. Wear a nice shirt and don't forget to smile! </a:t>
            </a:r>
            <a:endParaRPr lang="en-US" sz="1600" dirty="0"/>
          </a:p>
          <a:p>
            <a:pPr lvl="1"/>
            <a:r>
              <a:rPr lang="en-US" b="1" dirty="0"/>
              <a:t>HEADLINE: </a:t>
            </a:r>
            <a:r>
              <a:rPr lang="en-US" dirty="0"/>
              <a:t>Tell people what you're excited about now and the cool things you want to do in the future. </a:t>
            </a:r>
            <a:endParaRPr lang="en-US" sz="1600" dirty="0"/>
          </a:p>
          <a:p>
            <a:pPr lvl="1"/>
            <a:r>
              <a:rPr lang="en-US" b="1" dirty="0"/>
              <a:t>SUMMARY: </a:t>
            </a:r>
            <a:r>
              <a:rPr lang="en-US" dirty="0"/>
              <a:t>Describe what motivates you, what you're skilled at, and what's next. </a:t>
            </a:r>
            <a:endParaRPr lang="en-US" sz="1600" dirty="0"/>
          </a:p>
          <a:p>
            <a:pPr lvl="1"/>
            <a:r>
              <a:rPr lang="en-US" b="1" dirty="0"/>
              <a:t>EXPERIENCE: </a:t>
            </a:r>
            <a:r>
              <a:rPr lang="en-US" dirty="0"/>
              <a:t>List the jobs you held, even if they were part-time, along with what you accomplished at each. Even include photos and videos from your work. </a:t>
            </a:r>
            <a:endParaRPr lang="en-US" sz="1600" dirty="0"/>
          </a:p>
          <a:p>
            <a:pPr lvl="1"/>
            <a:r>
              <a:rPr lang="en-US" b="1" dirty="0"/>
              <a:t>ORGANIZATIONS: </a:t>
            </a:r>
            <a:r>
              <a:rPr lang="en-US" dirty="0"/>
              <a:t>Have you joined any clubs at school or outside? Be sure to describe what you did with each organization. </a:t>
            </a:r>
            <a:endParaRPr lang="en-US" sz="1600" dirty="0"/>
          </a:p>
          <a:p>
            <a:pPr lvl="1"/>
            <a:r>
              <a:rPr lang="en-US" b="1" dirty="0"/>
              <a:t>EDUCATION: </a:t>
            </a:r>
            <a:r>
              <a:rPr lang="en-US" dirty="0"/>
              <a:t>Starting with college, list all the educational experiences you've had - including summer programs. </a:t>
            </a:r>
            <a:endParaRPr lang="en-US" sz="1600" dirty="0"/>
          </a:p>
          <a:p>
            <a:pPr lvl="1"/>
            <a:r>
              <a:rPr lang="en-US" b="1" dirty="0"/>
              <a:t>VOLUNTEER EXPERIENCE &amp; CAUSES:</a:t>
            </a:r>
            <a:r>
              <a:rPr lang="en-US" dirty="0"/>
              <a:t> Even if you weren't paid for a job, be sure to list it. Admissions officers and employers often see volunteer experience as just as valuable as paid work.</a:t>
            </a:r>
          </a:p>
        </p:txBody>
      </p:sp>
    </p:spTree>
    <p:extLst>
      <p:ext uri="{BB962C8B-B14F-4D97-AF65-F5344CB8AC3E}">
        <p14:creationId xmlns:p14="http://schemas.microsoft.com/office/powerpoint/2010/main" val="317494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err="1"/>
              <a:t>LinkedIn.com</a:t>
            </a:r>
            <a:endParaRPr lang="en-US" dirty="0"/>
          </a:p>
        </p:txBody>
      </p:sp>
      <p:sp>
        <p:nvSpPr>
          <p:cNvPr id="14338" name="Content Placeholder 2"/>
          <p:cNvSpPr>
            <a:spLocks noGrp="1"/>
          </p:cNvSpPr>
          <p:nvPr>
            <p:ph idx="1"/>
          </p:nvPr>
        </p:nvSpPr>
        <p:spPr/>
        <p:txBody>
          <a:bodyPr/>
          <a:lstStyle/>
          <a:p>
            <a:pPr lvl="0"/>
            <a:r>
              <a:rPr lang="en-US" sz="2000" dirty="0"/>
              <a:t>Create your profile continued</a:t>
            </a:r>
          </a:p>
          <a:p>
            <a:pPr lvl="1"/>
            <a:r>
              <a:rPr lang="en-US" b="1" dirty="0"/>
              <a:t>SKILLS &amp; EXPERTISE: </a:t>
            </a:r>
            <a:r>
              <a:rPr lang="en-US" dirty="0"/>
              <a:t>Add at least 5 key skills - and then your connections can endorse you for the things you're best at. </a:t>
            </a:r>
            <a:endParaRPr lang="en-US" sz="1600" dirty="0"/>
          </a:p>
          <a:p>
            <a:pPr lvl="1"/>
            <a:r>
              <a:rPr lang="en-US" b="1" dirty="0"/>
              <a:t>HONORS &amp; AWARDS: </a:t>
            </a:r>
            <a:r>
              <a:rPr lang="en-US" dirty="0"/>
              <a:t>If you earned a prize in or out of school, don't be shy. Let the world know about it! </a:t>
            </a:r>
            <a:endParaRPr lang="en-US" sz="1600" dirty="0"/>
          </a:p>
          <a:p>
            <a:pPr lvl="1"/>
            <a:r>
              <a:rPr lang="en-US" b="1" dirty="0"/>
              <a:t>COURSES: </a:t>
            </a:r>
            <a:r>
              <a:rPr lang="en-US" dirty="0"/>
              <a:t>List the classes that show off the skills and interests you're most excited about. </a:t>
            </a:r>
            <a:endParaRPr lang="en-US" sz="1600" dirty="0"/>
          </a:p>
          <a:p>
            <a:pPr lvl="1"/>
            <a:r>
              <a:rPr lang="en-US" b="1" dirty="0"/>
              <a:t>PROJECTS: </a:t>
            </a:r>
            <a:r>
              <a:rPr lang="en-US" dirty="0"/>
              <a:t>Whether you led a team assignment in school or built an app on your own, talk about what you did and how you did it. </a:t>
            </a:r>
            <a:endParaRPr lang="en-US" sz="1600" dirty="0"/>
          </a:p>
          <a:p>
            <a:pPr lvl="1"/>
            <a:r>
              <a:rPr lang="en-US" b="1" dirty="0"/>
              <a:t>RECOMMENDATIONS: </a:t>
            </a:r>
            <a:r>
              <a:rPr lang="en-US" dirty="0"/>
              <a:t>Ask managers, professors, or classmates who've worked with you closely to write a recommendation. This gives extra credibility to your strengths and skills. </a:t>
            </a:r>
          </a:p>
          <a:p>
            <a:r>
              <a:rPr lang="en-US" dirty="0"/>
              <a:t>Check out </a:t>
            </a:r>
            <a:r>
              <a:rPr lang="en-US" b="1" dirty="0" err="1"/>
              <a:t>students.linkedin.com</a:t>
            </a:r>
            <a:r>
              <a:rPr lang="en-US" b="1" dirty="0"/>
              <a:t> </a:t>
            </a:r>
            <a:endParaRPr lang="en-US" sz="2000" dirty="0"/>
          </a:p>
        </p:txBody>
      </p:sp>
    </p:spTree>
    <p:extLst>
      <p:ext uri="{BB962C8B-B14F-4D97-AF65-F5344CB8AC3E}">
        <p14:creationId xmlns:p14="http://schemas.microsoft.com/office/powerpoint/2010/main" val="1199880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Launch Your Career Habits</a:t>
            </a:r>
          </a:p>
        </p:txBody>
      </p:sp>
      <p:sp>
        <p:nvSpPr>
          <p:cNvPr id="14338" name="Content Placeholder 2"/>
          <p:cNvSpPr>
            <a:spLocks noGrp="1"/>
          </p:cNvSpPr>
          <p:nvPr>
            <p:ph idx="1"/>
          </p:nvPr>
        </p:nvSpPr>
        <p:spPr>
          <a:xfrm>
            <a:off x="628650" y="1557997"/>
            <a:ext cx="7886700" cy="4351338"/>
          </a:xfrm>
        </p:spPr>
        <p:txBody>
          <a:bodyPr/>
          <a:lstStyle/>
          <a:p>
            <a:r>
              <a:rPr lang="en-US" sz="2000" dirty="0"/>
              <a:t>Stay grounded</a:t>
            </a:r>
          </a:p>
          <a:p>
            <a:pPr lvl="1"/>
            <a:r>
              <a:rPr lang="en-US" sz="1700" dirty="0"/>
              <a:t>You are worth </a:t>
            </a:r>
            <a:r>
              <a:rPr lang="en-US" sz="1700" dirty="0" smtClean="0"/>
              <a:t>it</a:t>
            </a:r>
            <a:endParaRPr lang="en-US" sz="1700" strike="sngStrike" dirty="0"/>
          </a:p>
          <a:p>
            <a:pPr lvl="1"/>
            <a:r>
              <a:rPr lang="en-US" sz="1700" dirty="0"/>
              <a:t>Disregard what is out of your control</a:t>
            </a:r>
          </a:p>
          <a:p>
            <a:r>
              <a:rPr lang="en-US" sz="2000" dirty="0"/>
              <a:t>Embrace and adapt to change</a:t>
            </a:r>
          </a:p>
          <a:p>
            <a:pPr lvl="1"/>
            <a:r>
              <a:rPr lang="en-US" sz="1700" dirty="0"/>
              <a:t>Get out of your comfort zone</a:t>
            </a:r>
          </a:p>
          <a:p>
            <a:pPr lvl="1"/>
            <a:r>
              <a:rPr lang="en-US" sz="1700" dirty="0"/>
              <a:t>Challenge yourself, become more resilient</a:t>
            </a:r>
          </a:p>
          <a:p>
            <a:r>
              <a:rPr lang="en-US" sz="2000" dirty="0"/>
              <a:t>Focus on the process more than the results</a:t>
            </a:r>
          </a:p>
          <a:p>
            <a:pPr lvl="1"/>
            <a:r>
              <a:rPr lang="en-US" sz="1700" dirty="0"/>
              <a:t>Change your definition of success, progress is not pointless</a:t>
            </a:r>
          </a:p>
          <a:p>
            <a:pPr lvl="1"/>
            <a:r>
              <a:rPr lang="en-US" sz="1700" dirty="0"/>
              <a:t>Be an influencer in your current role, not the role of others</a:t>
            </a:r>
          </a:p>
          <a:p>
            <a:r>
              <a:rPr lang="en-US" sz="2000" dirty="0"/>
              <a:t>Learn from your mistakes</a:t>
            </a:r>
          </a:p>
          <a:p>
            <a:pPr lvl="1"/>
            <a:r>
              <a:rPr lang="en-US" sz="1700" dirty="0"/>
              <a:t>Mistakes are natural when you are proactive; improve when you make a mistake</a:t>
            </a:r>
          </a:p>
          <a:p>
            <a:pPr lvl="1"/>
            <a:r>
              <a:rPr lang="en-US" sz="1700" dirty="0"/>
              <a:t>Do not be afraid to take risks that lead to mistakes; learn from them</a:t>
            </a:r>
          </a:p>
          <a:p>
            <a:r>
              <a:rPr lang="en-US" sz="2000" dirty="0"/>
              <a:t>Support others with an attitude of gratitude </a:t>
            </a:r>
          </a:p>
          <a:p>
            <a:pPr lvl="1"/>
            <a:r>
              <a:rPr lang="en-US" sz="1700" dirty="0"/>
              <a:t>“You can have everything in life you want, if you will just help other people get what they want” ~Zig Ziglar</a:t>
            </a:r>
          </a:p>
        </p:txBody>
      </p:sp>
    </p:spTree>
    <p:extLst>
      <p:ext uri="{BB962C8B-B14F-4D97-AF65-F5344CB8AC3E}">
        <p14:creationId xmlns:p14="http://schemas.microsoft.com/office/powerpoint/2010/main" val="2126677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a:xfrm>
            <a:off x="628650" y="1190012"/>
            <a:ext cx="7886700" cy="4351338"/>
          </a:xfrm>
        </p:spPr>
        <p:txBody>
          <a:bodyPr/>
          <a:lstStyle/>
          <a:p>
            <a:pPr eaLnBrk="1" hangingPunct="1"/>
            <a:r>
              <a:rPr lang="en-US" dirty="0"/>
              <a:t>Discuss what skills you have</a:t>
            </a:r>
          </a:p>
          <a:p>
            <a:pPr lvl="1" eaLnBrk="1" hangingPunct="1"/>
            <a:r>
              <a:rPr lang="en-US" dirty="0"/>
              <a:t>Do you love to read, are you great at internet research, can you visualize objects, can you write well, can you play an instrument, are you good at performing in front of an audience, do you have direct job relatable skills, list all of them, not just what you think is relevant</a:t>
            </a:r>
          </a:p>
          <a:p>
            <a:pPr eaLnBrk="1" hangingPunct="1"/>
            <a:r>
              <a:rPr lang="en-US" dirty="0"/>
              <a:t>Discuss your experiences</a:t>
            </a:r>
          </a:p>
          <a:p>
            <a:pPr lvl="1" eaLnBrk="1" hangingPunct="1"/>
            <a:r>
              <a:rPr lang="en-US" dirty="0"/>
              <a:t>Is there anything that took significant effort in your life that caused you to stretch, grow, develop, mature, overcome, persevere, be more than what you thought you were</a:t>
            </a:r>
          </a:p>
          <a:p>
            <a:pPr eaLnBrk="1" hangingPunct="1"/>
            <a:r>
              <a:rPr lang="en-US" dirty="0"/>
              <a:t>Discuss your character traits</a:t>
            </a:r>
          </a:p>
          <a:p>
            <a:pPr lvl="1" eaLnBrk="1" hangingPunct="1"/>
            <a:r>
              <a:rPr lang="en-US" dirty="0"/>
              <a:t>What do people like about you, makes you a team player, someone that is fun to be around, someone you can depend on, someone that really cares</a:t>
            </a:r>
          </a:p>
          <a:p>
            <a:pPr eaLnBrk="1" hangingPunct="1"/>
            <a:r>
              <a:rPr lang="en-US" dirty="0"/>
              <a:t>Now consider, are these direct and indirect skills valuable</a:t>
            </a:r>
          </a:p>
          <a:p>
            <a:pPr lvl="1" eaLnBrk="1" hangingPunct="1"/>
            <a:r>
              <a:rPr lang="en-US" dirty="0"/>
              <a:t>Is a passion for reading, comprehension, logical thinking, being a people person, able to speak multiple languages, overcoming tragedy, extensive travel, self starter, and so on an important skill that an employer would find valuable? These are skills that are not something you can train easily but comes from properly dealing with life’s circumstances? Now that’s valuable!</a:t>
            </a:r>
          </a:p>
        </p:txBody>
      </p:sp>
    </p:spTree>
    <p:extLst>
      <p:ext uri="{BB962C8B-B14F-4D97-AF65-F5344CB8AC3E}">
        <p14:creationId xmlns:p14="http://schemas.microsoft.com/office/powerpoint/2010/main" val="2310571850"/>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17407</TotalTime>
  <Words>1174</Words>
  <Application>Microsoft Office PowerPoint</Application>
  <PresentationFormat>On-screen Show (4:3)</PresentationFormat>
  <Paragraphs>100</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PP_C5Modules_CC_License_standard</vt:lpstr>
      <vt:lpstr>  Professionalism &amp; Soft Skills Development</vt:lpstr>
      <vt:lpstr>Learning Outcomes</vt:lpstr>
      <vt:lpstr>Professional Online Presence</vt:lpstr>
      <vt:lpstr>Take A Self Inventory</vt:lpstr>
      <vt:lpstr>Use the Internet Wisely</vt:lpstr>
      <vt:lpstr>LinkedIn.com</vt:lpstr>
      <vt:lpstr>LinkedIn.com</vt:lpstr>
      <vt:lpstr>Launch Your Career Habits</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Thomas Hill</cp:lastModifiedBy>
  <cp:revision>226</cp:revision>
  <cp:lastPrinted>2016-07-18T16:40:10Z</cp:lastPrinted>
  <dcterms:created xsi:type="dcterms:W3CDTF">2016-07-03T20:12:42Z</dcterms:created>
  <dcterms:modified xsi:type="dcterms:W3CDTF">2023-05-22T06:50:47Z</dcterms:modified>
</cp:coreProperties>
</file>